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290F808-194C-471F-9E68-7B40DCE7A650}">
          <p14:sldIdLst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0075" autoAdjust="0"/>
  </p:normalViewPr>
  <p:slideViewPr>
    <p:cSldViewPr snapToGrid="0">
      <p:cViewPr varScale="1">
        <p:scale>
          <a:sx n="76" d="100"/>
          <a:sy n="76" d="100"/>
        </p:scale>
        <p:origin x="72" y="1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Stensitzki" userId="75cafe6b-2f2a-469b-85c4-eec3b9c972ba" providerId="ADAL" clId="{B7833021-1B3D-4EF8-815D-39F49A235933}"/>
    <pc:docChg chg="custSel addSld delSld modSld delSection modSection">
      <pc:chgData name="Thomas Stensitzki" userId="75cafe6b-2f2a-469b-85c4-eec3b9c972ba" providerId="ADAL" clId="{B7833021-1B3D-4EF8-815D-39F49A235933}" dt="2017-05-11T07:47:51.092" v="59" actId="0"/>
      <pc:docMkLst>
        <pc:docMk/>
      </pc:docMkLst>
      <pc:sldChg chg="del">
        <pc:chgData name="Thomas Stensitzki" userId="75cafe6b-2f2a-469b-85c4-eec3b9c972ba" providerId="ADAL" clId="{B7833021-1B3D-4EF8-815D-39F49A235933}" dt="2017-05-11T07:45:40.409" v="50" actId="2696"/>
        <pc:sldMkLst>
          <pc:docMk/>
          <pc:sldMk cId="353304963" sldId="256"/>
        </pc:sldMkLst>
      </pc:sldChg>
      <pc:sldChg chg="del">
        <pc:chgData name="Thomas Stensitzki" userId="75cafe6b-2f2a-469b-85c4-eec3b9c972ba" providerId="ADAL" clId="{B7833021-1B3D-4EF8-815D-39F49A235933}" dt="2017-05-11T07:45:10.266" v="38" actId="2696"/>
        <pc:sldMkLst>
          <pc:docMk/>
          <pc:sldMk cId="235773225" sldId="257"/>
        </pc:sldMkLst>
      </pc:sldChg>
      <pc:sldChg chg="addSp delSp modSp add">
        <pc:chgData name="Thomas Stensitzki" userId="75cafe6b-2f2a-469b-85c4-eec3b9c972ba" providerId="ADAL" clId="{B7833021-1B3D-4EF8-815D-39F49A235933}" dt="2017-05-11T07:47:51.092" v="59" actId="0"/>
        <pc:sldMkLst>
          <pc:docMk/>
          <pc:sldMk cId="4211584065" sldId="257"/>
        </pc:sldMkLst>
        <pc:spChg chg="del mod">
          <ac:chgData name="Thomas Stensitzki" userId="75cafe6b-2f2a-469b-85c4-eec3b9c972ba" providerId="ADAL" clId="{B7833021-1B3D-4EF8-815D-39F49A235933}" dt="2017-05-11T07:45:24.635" v="45" actId="0"/>
          <ac:spMkLst>
            <pc:docMk/>
            <pc:sldMk cId="4211584065" sldId="257"/>
            <ac:spMk id="2" creationId="{CB1EB6BA-E9DF-4C67-8EEE-687B85F1EB94}"/>
          </ac:spMkLst>
        </pc:spChg>
        <pc:spChg chg="del">
          <ac:chgData name="Thomas Stensitzki" userId="75cafe6b-2f2a-469b-85c4-eec3b9c972ba" providerId="ADAL" clId="{B7833021-1B3D-4EF8-815D-39F49A235933}" dt="2017-05-11T07:45:24.635" v="45" actId="0"/>
          <ac:spMkLst>
            <pc:docMk/>
            <pc:sldMk cId="4211584065" sldId="257"/>
            <ac:spMk id="4" creationId="{47A1FEB3-7157-4219-A23A-DD92B5FFDB00}"/>
          </ac:spMkLst>
        </pc:spChg>
        <pc:spChg chg="del">
          <ac:chgData name="Thomas Stensitzki" userId="75cafe6b-2f2a-469b-85c4-eec3b9c972ba" providerId="ADAL" clId="{B7833021-1B3D-4EF8-815D-39F49A235933}" dt="2017-05-11T07:45:24.635" v="45" actId="0"/>
          <ac:spMkLst>
            <pc:docMk/>
            <pc:sldMk cId="4211584065" sldId="257"/>
            <ac:spMk id="3" creationId="{EDF72B73-8819-4251-A9B5-30026C78BE06}"/>
          </ac:spMkLst>
        </pc:spChg>
        <pc:spChg chg="add mod">
          <ac:chgData name="Thomas Stensitzki" userId="75cafe6b-2f2a-469b-85c4-eec3b9c972ba" providerId="ADAL" clId="{B7833021-1B3D-4EF8-815D-39F49A235933}" dt="2017-05-11T07:45:24.714" v="46" actId="27636"/>
          <ac:spMkLst>
            <pc:docMk/>
            <pc:sldMk cId="4211584065" sldId="257"/>
            <ac:spMk id="5" creationId="{50C98351-F283-4BA2-B683-08E551F8A3AE}"/>
          </ac:spMkLst>
        </pc:spChg>
        <pc:picChg chg="add mod">
          <ac:chgData name="Thomas Stensitzki" userId="75cafe6b-2f2a-469b-85c4-eec3b9c972ba" providerId="ADAL" clId="{B7833021-1B3D-4EF8-815D-39F49A235933}" dt="2017-05-11T07:47:51.092" v="59" actId="0"/>
          <ac:picMkLst>
            <pc:docMk/>
            <pc:sldMk cId="4211584065" sldId="257"/>
            <ac:picMk id="6" creationId="{AE237D56-1F92-4363-AA79-97ED4BE658AE}"/>
          </ac:picMkLst>
        </pc:picChg>
      </pc:sldChg>
      <pc:sldChg chg="addSp delSp modSp add">
        <pc:chgData name="Thomas Stensitzki" userId="75cafe6b-2f2a-469b-85c4-eec3b9c972ba" providerId="ADAL" clId="{B7833021-1B3D-4EF8-815D-39F49A235933}" dt="2017-05-11T07:47:44.263" v="57" actId="0"/>
        <pc:sldMkLst>
          <pc:docMk/>
          <pc:sldMk cId="3835953539" sldId="258"/>
        </pc:sldMkLst>
        <pc:picChg chg="del">
          <ac:chgData name="Thomas Stensitzki" userId="75cafe6b-2f2a-469b-85c4-eec3b9c972ba" providerId="ADAL" clId="{B7833021-1B3D-4EF8-815D-39F49A235933}" dt="2017-05-11T07:45:45.724" v="52" actId="478"/>
          <ac:picMkLst>
            <pc:docMk/>
            <pc:sldMk cId="3835953539" sldId="258"/>
            <ac:picMk id="6" creationId="{AE237D56-1F92-4363-AA79-97ED4BE658AE}"/>
          </ac:picMkLst>
        </pc:picChg>
        <pc:picChg chg="add mod">
          <ac:chgData name="Thomas Stensitzki" userId="75cafe6b-2f2a-469b-85c4-eec3b9c972ba" providerId="ADAL" clId="{B7833021-1B3D-4EF8-815D-39F49A235933}" dt="2017-05-11T07:47:44.263" v="57" actId="0"/>
          <ac:picMkLst>
            <pc:docMk/>
            <pc:sldMk cId="3835953539" sldId="258"/>
            <ac:picMk id="2" creationId="{EA919190-7F1F-4102-94B3-47942978C061}"/>
          </ac:picMkLst>
        </pc:picChg>
      </pc:sldChg>
      <pc:sldChg chg="del">
        <pc:chgData name="Thomas Stensitzki" userId="75cafe6b-2f2a-469b-85c4-eec3b9c972ba" providerId="ADAL" clId="{B7833021-1B3D-4EF8-815D-39F49A235933}" dt="2017-05-11T07:45:08.965" v="0" actId="2696"/>
        <pc:sldMkLst>
          <pc:docMk/>
          <pc:sldMk cId="3986585176" sldId="258"/>
        </pc:sldMkLst>
      </pc:sldChg>
      <pc:sldChg chg="del">
        <pc:chgData name="Thomas Stensitzki" userId="75cafe6b-2f2a-469b-85c4-eec3b9c972ba" providerId="ADAL" clId="{B7833021-1B3D-4EF8-815D-39F49A235933}" dt="2017-05-11T07:45:09.088" v="1" actId="2696"/>
        <pc:sldMkLst>
          <pc:docMk/>
          <pc:sldMk cId="1824259027" sldId="259"/>
        </pc:sldMkLst>
      </pc:sldChg>
      <pc:sldChg chg="del">
        <pc:chgData name="Thomas Stensitzki" userId="75cafe6b-2f2a-469b-85c4-eec3b9c972ba" providerId="ADAL" clId="{B7833021-1B3D-4EF8-815D-39F49A235933}" dt="2017-05-11T07:45:09.111" v="2" actId="2696"/>
        <pc:sldMkLst>
          <pc:docMk/>
          <pc:sldMk cId="1478523689" sldId="260"/>
        </pc:sldMkLst>
      </pc:sldChg>
      <pc:sldChg chg="del">
        <pc:chgData name="Thomas Stensitzki" userId="75cafe6b-2f2a-469b-85c4-eec3b9c972ba" providerId="ADAL" clId="{B7833021-1B3D-4EF8-815D-39F49A235933}" dt="2017-05-11T07:45:09.134" v="3" actId="2696"/>
        <pc:sldMkLst>
          <pc:docMk/>
          <pc:sldMk cId="2747658658" sldId="261"/>
        </pc:sldMkLst>
      </pc:sldChg>
      <pc:sldChg chg="del">
        <pc:chgData name="Thomas Stensitzki" userId="75cafe6b-2f2a-469b-85c4-eec3b9c972ba" providerId="ADAL" clId="{B7833021-1B3D-4EF8-815D-39F49A235933}" dt="2017-05-11T07:45:09.170" v="4" actId="2696"/>
        <pc:sldMkLst>
          <pc:docMk/>
          <pc:sldMk cId="2143601349" sldId="262"/>
        </pc:sldMkLst>
      </pc:sldChg>
      <pc:sldChg chg="del">
        <pc:chgData name="Thomas Stensitzki" userId="75cafe6b-2f2a-469b-85c4-eec3b9c972ba" providerId="ADAL" clId="{B7833021-1B3D-4EF8-815D-39F49A235933}" dt="2017-05-11T07:45:09.191" v="5" actId="2696"/>
        <pc:sldMkLst>
          <pc:docMk/>
          <pc:sldMk cId="962268003" sldId="263"/>
        </pc:sldMkLst>
      </pc:sldChg>
      <pc:sldChg chg="del">
        <pc:chgData name="Thomas Stensitzki" userId="75cafe6b-2f2a-469b-85c4-eec3b9c972ba" providerId="ADAL" clId="{B7833021-1B3D-4EF8-815D-39F49A235933}" dt="2017-05-11T07:45:09.213" v="6" actId="2696"/>
        <pc:sldMkLst>
          <pc:docMk/>
          <pc:sldMk cId="2689105429" sldId="264"/>
        </pc:sldMkLst>
      </pc:sldChg>
      <pc:sldChg chg="del">
        <pc:chgData name="Thomas Stensitzki" userId="75cafe6b-2f2a-469b-85c4-eec3b9c972ba" providerId="ADAL" clId="{B7833021-1B3D-4EF8-815D-39F49A235933}" dt="2017-05-11T07:45:09.231" v="7" actId="2696"/>
        <pc:sldMkLst>
          <pc:docMk/>
          <pc:sldMk cId="3513232623" sldId="265"/>
        </pc:sldMkLst>
      </pc:sldChg>
      <pc:sldChg chg="del">
        <pc:chgData name="Thomas Stensitzki" userId="75cafe6b-2f2a-469b-85c4-eec3b9c972ba" providerId="ADAL" clId="{B7833021-1B3D-4EF8-815D-39F49A235933}" dt="2017-05-11T07:45:09.250" v="8" actId="2696"/>
        <pc:sldMkLst>
          <pc:docMk/>
          <pc:sldMk cId="2601584395" sldId="266"/>
        </pc:sldMkLst>
      </pc:sldChg>
      <pc:sldChg chg="del">
        <pc:chgData name="Thomas Stensitzki" userId="75cafe6b-2f2a-469b-85c4-eec3b9c972ba" providerId="ADAL" clId="{B7833021-1B3D-4EF8-815D-39F49A235933}" dt="2017-05-11T07:45:09.290" v="9" actId="2696"/>
        <pc:sldMkLst>
          <pc:docMk/>
          <pc:sldMk cId="2100350975" sldId="267"/>
        </pc:sldMkLst>
      </pc:sldChg>
      <pc:sldChg chg="del">
        <pc:chgData name="Thomas Stensitzki" userId="75cafe6b-2f2a-469b-85c4-eec3b9c972ba" providerId="ADAL" clId="{B7833021-1B3D-4EF8-815D-39F49A235933}" dt="2017-05-11T07:45:09.320" v="10" actId="2696"/>
        <pc:sldMkLst>
          <pc:docMk/>
          <pc:sldMk cId="104824713" sldId="268"/>
        </pc:sldMkLst>
      </pc:sldChg>
      <pc:sldChg chg="del">
        <pc:chgData name="Thomas Stensitzki" userId="75cafe6b-2f2a-469b-85c4-eec3b9c972ba" providerId="ADAL" clId="{B7833021-1B3D-4EF8-815D-39F49A235933}" dt="2017-05-11T07:45:09.368" v="11" actId="2696"/>
        <pc:sldMkLst>
          <pc:docMk/>
          <pc:sldMk cId="2627908506" sldId="269"/>
        </pc:sldMkLst>
      </pc:sldChg>
      <pc:sldChg chg="del">
        <pc:chgData name="Thomas Stensitzki" userId="75cafe6b-2f2a-469b-85c4-eec3b9c972ba" providerId="ADAL" clId="{B7833021-1B3D-4EF8-815D-39F49A235933}" dt="2017-05-11T07:45:09.404" v="12" actId="2696"/>
        <pc:sldMkLst>
          <pc:docMk/>
          <pc:sldMk cId="3845885815" sldId="270"/>
        </pc:sldMkLst>
      </pc:sldChg>
      <pc:sldChg chg="del">
        <pc:chgData name="Thomas Stensitzki" userId="75cafe6b-2f2a-469b-85c4-eec3b9c972ba" providerId="ADAL" clId="{B7833021-1B3D-4EF8-815D-39F49A235933}" dt="2017-05-11T07:45:09.468" v="14" actId="2696"/>
        <pc:sldMkLst>
          <pc:docMk/>
          <pc:sldMk cId="2832949411" sldId="271"/>
        </pc:sldMkLst>
      </pc:sldChg>
      <pc:sldChg chg="del">
        <pc:chgData name="Thomas Stensitzki" userId="75cafe6b-2f2a-469b-85c4-eec3b9c972ba" providerId="ADAL" clId="{B7833021-1B3D-4EF8-815D-39F49A235933}" dt="2017-05-11T07:45:09.435" v="13" actId="2696"/>
        <pc:sldMkLst>
          <pc:docMk/>
          <pc:sldMk cId="378854511" sldId="272"/>
        </pc:sldMkLst>
      </pc:sldChg>
      <pc:sldChg chg="del">
        <pc:chgData name="Thomas Stensitzki" userId="75cafe6b-2f2a-469b-85c4-eec3b9c972ba" providerId="ADAL" clId="{B7833021-1B3D-4EF8-815D-39F49A235933}" dt="2017-05-11T07:45:09.498" v="15" actId="2696"/>
        <pc:sldMkLst>
          <pc:docMk/>
          <pc:sldMk cId="4027154173" sldId="273"/>
        </pc:sldMkLst>
      </pc:sldChg>
      <pc:sldChg chg="del">
        <pc:chgData name="Thomas Stensitzki" userId="75cafe6b-2f2a-469b-85c4-eec3b9c972ba" providerId="ADAL" clId="{B7833021-1B3D-4EF8-815D-39F49A235933}" dt="2017-05-11T07:45:09.523" v="16" actId="2696"/>
        <pc:sldMkLst>
          <pc:docMk/>
          <pc:sldMk cId="4144088832" sldId="274"/>
        </pc:sldMkLst>
      </pc:sldChg>
      <pc:sldChg chg="del">
        <pc:chgData name="Thomas Stensitzki" userId="75cafe6b-2f2a-469b-85c4-eec3b9c972ba" providerId="ADAL" clId="{B7833021-1B3D-4EF8-815D-39F49A235933}" dt="2017-05-11T07:45:09.548" v="17" actId="2696"/>
        <pc:sldMkLst>
          <pc:docMk/>
          <pc:sldMk cId="541675075" sldId="275"/>
        </pc:sldMkLst>
      </pc:sldChg>
      <pc:sldChg chg="del">
        <pc:chgData name="Thomas Stensitzki" userId="75cafe6b-2f2a-469b-85c4-eec3b9c972ba" providerId="ADAL" clId="{B7833021-1B3D-4EF8-815D-39F49A235933}" dt="2017-05-11T07:45:09.587" v="18" actId="2696"/>
        <pc:sldMkLst>
          <pc:docMk/>
          <pc:sldMk cId="2714580546" sldId="276"/>
        </pc:sldMkLst>
      </pc:sldChg>
      <pc:sldChg chg="del">
        <pc:chgData name="Thomas Stensitzki" userId="75cafe6b-2f2a-469b-85c4-eec3b9c972ba" providerId="ADAL" clId="{B7833021-1B3D-4EF8-815D-39F49A235933}" dt="2017-05-11T07:45:09.686" v="22" actId="2696"/>
        <pc:sldMkLst>
          <pc:docMk/>
          <pc:sldMk cId="3001764495" sldId="277"/>
        </pc:sldMkLst>
      </pc:sldChg>
      <pc:sldChg chg="del">
        <pc:chgData name="Thomas Stensitzki" userId="75cafe6b-2f2a-469b-85c4-eec3b9c972ba" providerId="ADAL" clId="{B7833021-1B3D-4EF8-815D-39F49A235933}" dt="2017-05-11T07:45:09.650" v="21" actId="2696"/>
        <pc:sldMkLst>
          <pc:docMk/>
          <pc:sldMk cId="1258479447" sldId="278"/>
        </pc:sldMkLst>
      </pc:sldChg>
      <pc:sldChg chg="del">
        <pc:chgData name="Thomas Stensitzki" userId="75cafe6b-2f2a-469b-85c4-eec3b9c972ba" providerId="ADAL" clId="{B7833021-1B3D-4EF8-815D-39F49A235933}" dt="2017-05-11T07:45:09.723" v="23" actId="2696"/>
        <pc:sldMkLst>
          <pc:docMk/>
          <pc:sldMk cId="3819374436" sldId="279"/>
        </pc:sldMkLst>
      </pc:sldChg>
      <pc:sldChg chg="del">
        <pc:chgData name="Thomas Stensitzki" userId="75cafe6b-2f2a-469b-85c4-eec3b9c972ba" providerId="ADAL" clId="{B7833021-1B3D-4EF8-815D-39F49A235933}" dt="2017-05-11T07:45:09.786" v="24" actId="2696"/>
        <pc:sldMkLst>
          <pc:docMk/>
          <pc:sldMk cId="3619840291" sldId="280"/>
        </pc:sldMkLst>
      </pc:sldChg>
      <pc:sldChg chg="del">
        <pc:chgData name="Thomas Stensitzki" userId="75cafe6b-2f2a-469b-85c4-eec3b9c972ba" providerId="ADAL" clId="{B7833021-1B3D-4EF8-815D-39F49A235933}" dt="2017-05-11T07:45:09.842" v="25" actId="2696"/>
        <pc:sldMkLst>
          <pc:docMk/>
          <pc:sldMk cId="2497338308" sldId="281"/>
        </pc:sldMkLst>
      </pc:sldChg>
      <pc:sldChg chg="del">
        <pc:chgData name="Thomas Stensitzki" userId="75cafe6b-2f2a-469b-85c4-eec3b9c972ba" providerId="ADAL" clId="{B7833021-1B3D-4EF8-815D-39F49A235933}" dt="2017-05-11T07:45:09.912" v="26" actId="2696"/>
        <pc:sldMkLst>
          <pc:docMk/>
          <pc:sldMk cId="3099234663" sldId="282"/>
        </pc:sldMkLst>
      </pc:sldChg>
      <pc:sldChg chg="del">
        <pc:chgData name="Thomas Stensitzki" userId="75cafe6b-2f2a-469b-85c4-eec3b9c972ba" providerId="ADAL" clId="{B7833021-1B3D-4EF8-815D-39F49A235933}" dt="2017-05-11T07:45:09.949" v="27" actId="2696"/>
        <pc:sldMkLst>
          <pc:docMk/>
          <pc:sldMk cId="1138490366" sldId="283"/>
        </pc:sldMkLst>
      </pc:sldChg>
      <pc:sldChg chg="del">
        <pc:chgData name="Thomas Stensitzki" userId="75cafe6b-2f2a-469b-85c4-eec3b9c972ba" providerId="ADAL" clId="{B7833021-1B3D-4EF8-815D-39F49A235933}" dt="2017-05-11T07:45:09.977" v="28" actId="2696"/>
        <pc:sldMkLst>
          <pc:docMk/>
          <pc:sldMk cId="2011564907" sldId="284"/>
        </pc:sldMkLst>
      </pc:sldChg>
      <pc:sldChg chg="del">
        <pc:chgData name="Thomas Stensitzki" userId="75cafe6b-2f2a-469b-85c4-eec3b9c972ba" providerId="ADAL" clId="{B7833021-1B3D-4EF8-815D-39F49A235933}" dt="2017-05-11T07:45:10.013" v="29" actId="2696"/>
        <pc:sldMkLst>
          <pc:docMk/>
          <pc:sldMk cId="3126124130" sldId="285"/>
        </pc:sldMkLst>
      </pc:sldChg>
      <pc:sldChg chg="del">
        <pc:chgData name="Thomas Stensitzki" userId="75cafe6b-2f2a-469b-85c4-eec3b9c972ba" providerId="ADAL" clId="{B7833021-1B3D-4EF8-815D-39F49A235933}" dt="2017-05-11T07:45:10.031" v="30" actId="2696"/>
        <pc:sldMkLst>
          <pc:docMk/>
          <pc:sldMk cId="2269478874" sldId="286"/>
        </pc:sldMkLst>
      </pc:sldChg>
      <pc:sldChg chg="del">
        <pc:chgData name="Thomas Stensitzki" userId="75cafe6b-2f2a-469b-85c4-eec3b9c972ba" providerId="ADAL" clId="{B7833021-1B3D-4EF8-815D-39F49A235933}" dt="2017-05-11T07:45:10.064" v="31" actId="2696"/>
        <pc:sldMkLst>
          <pc:docMk/>
          <pc:sldMk cId="3122215589" sldId="287"/>
        </pc:sldMkLst>
      </pc:sldChg>
      <pc:sldChg chg="del">
        <pc:chgData name="Thomas Stensitzki" userId="75cafe6b-2f2a-469b-85c4-eec3b9c972ba" providerId="ADAL" clId="{B7833021-1B3D-4EF8-815D-39F49A235933}" dt="2017-05-11T07:45:10.086" v="32" actId="2696"/>
        <pc:sldMkLst>
          <pc:docMk/>
          <pc:sldMk cId="1228418110" sldId="288"/>
        </pc:sldMkLst>
      </pc:sldChg>
      <pc:sldChg chg="del">
        <pc:chgData name="Thomas Stensitzki" userId="75cafe6b-2f2a-469b-85c4-eec3b9c972ba" providerId="ADAL" clId="{B7833021-1B3D-4EF8-815D-39F49A235933}" dt="2017-05-11T07:45:10.116" v="33" actId="2696"/>
        <pc:sldMkLst>
          <pc:docMk/>
          <pc:sldMk cId="1298164026" sldId="289"/>
        </pc:sldMkLst>
      </pc:sldChg>
      <pc:sldChg chg="del">
        <pc:chgData name="Thomas Stensitzki" userId="75cafe6b-2f2a-469b-85c4-eec3b9c972ba" providerId="ADAL" clId="{B7833021-1B3D-4EF8-815D-39F49A235933}" dt="2017-05-11T07:45:10.149" v="34" actId="2696"/>
        <pc:sldMkLst>
          <pc:docMk/>
          <pc:sldMk cId="3811964328" sldId="290"/>
        </pc:sldMkLst>
      </pc:sldChg>
      <pc:sldChg chg="del">
        <pc:chgData name="Thomas Stensitzki" userId="75cafe6b-2f2a-469b-85c4-eec3b9c972ba" providerId="ADAL" clId="{B7833021-1B3D-4EF8-815D-39F49A235933}" dt="2017-05-11T07:45:10.188" v="35" actId="2696"/>
        <pc:sldMkLst>
          <pc:docMk/>
          <pc:sldMk cId="1899651227" sldId="291"/>
        </pc:sldMkLst>
      </pc:sldChg>
      <pc:sldChg chg="del">
        <pc:chgData name="Thomas Stensitzki" userId="75cafe6b-2f2a-469b-85c4-eec3b9c972ba" providerId="ADAL" clId="{B7833021-1B3D-4EF8-815D-39F49A235933}" dt="2017-05-11T07:45:10.229" v="36" actId="2696"/>
        <pc:sldMkLst>
          <pc:docMk/>
          <pc:sldMk cId="401372327" sldId="292"/>
        </pc:sldMkLst>
      </pc:sldChg>
      <pc:sldChg chg="del">
        <pc:chgData name="Thomas Stensitzki" userId="75cafe6b-2f2a-469b-85c4-eec3b9c972ba" providerId="ADAL" clId="{B7833021-1B3D-4EF8-815D-39F49A235933}" dt="2017-05-11T07:45:10.249" v="37" actId="2696"/>
        <pc:sldMkLst>
          <pc:docMk/>
          <pc:sldMk cId="2400898498" sldId="293"/>
        </pc:sldMkLst>
      </pc:sldChg>
      <pc:sldChg chg="del">
        <pc:chgData name="Thomas Stensitzki" userId="75cafe6b-2f2a-469b-85c4-eec3b9c972ba" providerId="ADAL" clId="{B7833021-1B3D-4EF8-815D-39F49A235933}" dt="2017-05-11T07:45:10.279" v="39" actId="2696"/>
        <pc:sldMkLst>
          <pc:docMk/>
          <pc:sldMk cId="2434923155" sldId="294"/>
        </pc:sldMkLst>
      </pc:sldChg>
      <pc:sldChg chg="del">
        <pc:chgData name="Thomas Stensitzki" userId="75cafe6b-2f2a-469b-85c4-eec3b9c972ba" providerId="ADAL" clId="{B7833021-1B3D-4EF8-815D-39F49A235933}" dt="2017-05-11T07:45:09.619" v="20" actId="2696"/>
        <pc:sldMkLst>
          <pc:docMk/>
          <pc:sldMk cId="2335347390" sldId="295"/>
        </pc:sldMkLst>
      </pc:sldChg>
      <pc:sldChg chg="del">
        <pc:chgData name="Thomas Stensitzki" userId="75cafe6b-2f2a-469b-85c4-eec3b9c972ba" providerId="ADAL" clId="{B7833021-1B3D-4EF8-815D-39F49A235933}" dt="2017-05-11T07:45:09.611" v="19" actId="2696"/>
        <pc:sldMkLst>
          <pc:docMk/>
          <pc:sldMk cId="3325304019" sldId="296"/>
        </pc:sldMkLst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BF356-DBFC-476B-AC58-6229004DAC1B}" type="datetimeFigureOut">
              <a:rPr lang="de-DE" smtClean="0"/>
              <a:t>11.05.2017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DF68A7-DF42-4E0B-A2A7-C05F6B6534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333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8" name="Rechteck 7"/>
          <p:cNvSpPr/>
          <p:nvPr userDrawn="1"/>
        </p:nvSpPr>
        <p:spPr>
          <a:xfrm>
            <a:off x="541176" y="6316824"/>
            <a:ext cx="11523306" cy="2985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53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520890"/>
            <a:ext cx="10515600" cy="4656073"/>
          </a:xfrm>
        </p:spPr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0"/>
          </p:nvPr>
        </p:nvSpPr>
        <p:spPr>
          <a:xfrm>
            <a:off x="838200" y="988489"/>
            <a:ext cx="8817429" cy="373775"/>
          </a:xfrm>
        </p:spPr>
        <p:txBody>
          <a:bodyPr>
            <a:normAutofit/>
          </a:bodyPr>
          <a:lstStyle>
            <a:lvl1pPr marL="0" indent="0">
              <a:buNone/>
              <a:defRPr sz="19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837803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0"/>
          </p:nvPr>
        </p:nvSpPr>
        <p:spPr>
          <a:xfrm>
            <a:off x="838200" y="988489"/>
            <a:ext cx="8817429" cy="373775"/>
          </a:xfrm>
        </p:spPr>
        <p:txBody>
          <a:bodyPr>
            <a:normAutofit/>
          </a:bodyPr>
          <a:lstStyle>
            <a:lvl1pPr marL="0" indent="0">
              <a:buNone/>
              <a:defRPr sz="19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4184635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74812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455576"/>
            <a:ext cx="5181600" cy="47213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455576"/>
            <a:ext cx="5181600" cy="47213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platzhalter 7"/>
          <p:cNvSpPr>
            <a:spLocks noGrp="1"/>
          </p:cNvSpPr>
          <p:nvPr>
            <p:ph type="body" sz="quarter" idx="10"/>
          </p:nvPr>
        </p:nvSpPr>
        <p:spPr>
          <a:xfrm>
            <a:off x="838200" y="988489"/>
            <a:ext cx="8817429" cy="373775"/>
          </a:xfrm>
        </p:spPr>
        <p:txBody>
          <a:bodyPr>
            <a:normAutofit/>
          </a:bodyPr>
          <a:lstStyle>
            <a:lvl1pPr marL="0" indent="0">
              <a:buNone/>
              <a:defRPr sz="19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824077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439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210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6721" y="233267"/>
            <a:ext cx="1334278" cy="1334278"/>
          </a:xfrm>
          <a:prstGeom prst="rect">
            <a:avLst/>
          </a:prstGeom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313506" cy="613283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rmAutofit/>
          </a:bodyPr>
          <a:lstStyle/>
          <a:p>
            <a:r>
              <a:rPr lang="de-DE" dirty="0"/>
              <a:t>Titelmasterformat durch Klicken bearbeiten</a:t>
            </a:r>
            <a:br>
              <a:rPr lang="de-DE" dirty="0"/>
            </a:b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9" name="Textfeld 8"/>
          <p:cNvSpPr txBox="1"/>
          <p:nvPr userDrawn="1"/>
        </p:nvSpPr>
        <p:spPr>
          <a:xfrm>
            <a:off x="838200" y="6298164"/>
            <a:ext cx="2782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chemeClr val="accent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Exchange User Group Berlin</a:t>
            </a:r>
            <a:endParaRPr lang="en-US" sz="1600" dirty="0">
              <a:solidFill>
                <a:schemeClr val="accent5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feld 9"/>
          <p:cNvSpPr txBox="1"/>
          <p:nvPr userDrawn="1"/>
        </p:nvSpPr>
        <p:spPr>
          <a:xfrm>
            <a:off x="9414587" y="6301271"/>
            <a:ext cx="1953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A82353EE-51AA-4714-8F87-33063FDE88AD}" type="slidenum">
              <a:rPr lang="de-DE" sz="1600" smtClean="0">
                <a:solidFill>
                  <a:schemeClr val="accent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‹Nr.›</a:t>
            </a:fld>
            <a:endParaRPr lang="en-US" sz="1600" dirty="0">
              <a:solidFill>
                <a:schemeClr val="accent5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9940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703" r:id="rId3"/>
    <p:sldLayoutId id="2147483699" r:id="rId4"/>
    <p:sldLayoutId id="2147483700" r:id="rId5"/>
    <p:sldLayoutId id="2147483701" r:id="rId6"/>
    <p:sldLayoutId id="2147483702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0" baseline="0">
          <a:solidFill>
            <a:schemeClr val="accent5"/>
          </a:solidFill>
          <a:effectLst/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541338" indent="-271463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801688" indent="-26035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989013" indent="-187325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1166813" indent="-1778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anose="05000000000000000000" pitchFamily="2" charset="2"/>
        <a:buChar char="§"/>
        <a:tabLst>
          <a:tab pos="1073150" algn="l"/>
        </a:tabLst>
        <a:defRPr sz="1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50C98351-F283-4BA2-B683-08E551F8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E237D56-1F92-4363-AA79-97ED4BE65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64" y="229589"/>
            <a:ext cx="11756872" cy="6398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584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50C98351-F283-4BA2-B683-08E551F8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A919190-7F1F-4102-94B3-47942978C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84" y="126014"/>
            <a:ext cx="11920833" cy="660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953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USG_Master.potx" id="{0D35B7B0-3618-4AFC-B3CB-8A78A225AA27}" vid="{41C24F7B-92B3-47FA-B6C1-09179644D14B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EXUSG_Master</Template>
  <TotalTime>0</TotalTime>
  <Words>0</Words>
  <Application>Microsoft Office PowerPoint</Application>
  <PresentationFormat>Breitbild</PresentationFormat>
  <Paragraphs>0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Segoe UI</vt:lpstr>
      <vt:lpstr>Wingdings</vt:lpstr>
      <vt:lpstr>Office</vt:lpstr>
      <vt:lpstr>PowerPoint-Präsentation</vt:lpstr>
      <vt:lpstr>PowerPoint-Präsentation</vt:lpstr>
    </vt:vector>
  </TitlesOfParts>
  <Manager>Thomas.Stensitzki@Granikos.eu</Manager>
  <Company>Granikos GmbH &amp; Co. KG</Company>
  <LinksUpToDate>false</LinksUpToDate>
  <SharedDoc>false</SharedDoc>
  <HyperlinkBase>https://www.granikos.eu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EXUSG | Active Directory Federation Service</dc:title>
  <dc:subject>Exchange User Group Berlin | AD FS</dc:subject>
  <dc:creator>Thomas.Stensitzki@Granikos.eu</dc:creator>
  <cp:keywords>ADFS, EXUSG</cp:keywords>
  <cp:lastModifiedBy>Thomas Stensitzki</cp:lastModifiedBy>
  <cp:revision>33</cp:revision>
  <dcterms:created xsi:type="dcterms:W3CDTF">2017-02-23T19:31:41Z</dcterms:created>
  <dcterms:modified xsi:type="dcterms:W3CDTF">2017-05-11T07:48:05Z</dcterms:modified>
  <cp:contentStatus>Draft</cp:contentStatus>
</cp:coreProperties>
</file>

<file path=docProps/thumbnail.jpeg>
</file>